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F95B94-9D6E-2C02-46FD-C254A0022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66A6EA-A543-23D7-8F67-F867226027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D0CE7B9-E4F5-BB3D-5F3F-574DDB783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14B7D39-4E6A-CDC8-F7E8-42290CF59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19C8F7-959B-1073-C05D-23C7BE2E9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1530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AFEB45-AAB8-5A2A-6A41-929B898F1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1788269-100C-4D51-DE9C-8C1816F41F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A277A8-A7B4-A9D8-F906-63DD8E3D6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6685CE-E922-D412-1290-3ECF712A4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1DA14F-0D63-9F7F-E17C-68F8024B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45066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13E98AE-8785-B294-8DFA-130378A5B7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02323F0-0011-92F6-B529-BFF4FC57D7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7AC37A-3256-7C93-063D-F03CE2E01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AF55EC-B13D-5D49-4257-C8B014EB4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B1B9F2-DB76-D3F2-4E05-27C3E37BB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37333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43DDCB-BD78-36CB-CBF0-51DCE8D8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00FBE0-45D2-397B-D6F7-576E95400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E6646EE-21CA-907E-1DB3-9C77533AE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3F94DD-F74A-65F1-26DA-F160E2BBE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40FA1A-D045-565A-E0E7-FE7B95033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80668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46E450-5F6B-9462-916A-8D08AB55E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85EF14D-A4C2-F721-5093-9BA5DD330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7FBA48F-C5EF-B7AE-068C-B885FE73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43E745-52E2-4470-ED4A-8996D0AF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1BEF1A-DFF4-9BC8-08B1-B6DFC16F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57020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33B882-C298-3893-6F00-4EAFE5B35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579733B-2872-B226-FB72-690242ED78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CF6DC9-D030-D012-9436-92F26FAE8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4F5F0B9-8AB3-B31C-DFC2-0AFC165F5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53E583E-8636-4F5B-5471-881151E0E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6551CCC-3DC3-F4A6-172B-6E5B0D3D1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54310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28785E-87DA-7BF1-331A-40D5CFB31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0CF65E2-5A5A-E3D0-5546-EDA376188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04DCD0-34C6-DB56-6F05-B0504F790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C9B11B1-18E5-AB94-0C3C-CEC523ACDF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1345715-C285-E2EF-8CCA-A429CE809A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BB930C8-AE12-2B6D-054D-D7965D2F0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026E76D-1A2B-6700-6A0D-ED47A2985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D4B07F7-2699-4A24-5029-5D866C11D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05835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554A77-609A-E6A5-F5B5-B2F9EA955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5483903-6DE3-D8D3-6AF6-0F547C50F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D6BCC9C-2F35-9B42-F697-4B4800D89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C67E5FA-8C5A-EAE6-5FE5-7BCD13DB8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01633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F14C6BF-2E18-F938-80BC-D95E0A435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E1B4833-062B-14D6-871D-51E7F5D72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BEE339F-483C-8BE2-C709-E820730C8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40268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0E8DB8-33F4-38B8-5E75-EE1E719FF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A4030E-7CE7-ACC7-DB5B-2F0B0F115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B299D4D-765E-D59B-D141-B6F8B267E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24A601-E083-C5E6-0D3D-9B365FAE3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55F3E0-8FF1-E68C-8482-1D784BC9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6F3F30-43CB-918A-35C7-B80E6F82F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25758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F2A244-29D7-4574-51EA-F1DCA4FBA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D948C05-07A6-1D8C-6857-B6A0B9AAD7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60A4814-FB04-788F-0D63-F7D1739D2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4CDDABB-E50A-0ED8-BDD5-606913B6A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8CB4738-40F7-A8D9-7C67-CA8B9867F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268DE5-F77A-CD25-4C01-46DA49CB6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082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9059A5C-869C-F5C1-300D-3EF1DCFF8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EC47D8-1549-081D-62C7-D2340F890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E1D5C1-A730-3723-0346-B0FCC4CB31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DCAB6-35EA-4505-99F9-FB77F1AD61A5}" type="datetimeFigureOut">
              <a:rPr lang="es-MX" smtClean="0"/>
              <a:t>02/02/2023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B1FB28-D416-A64E-9635-EA0233EBC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3D7CE6-AE12-EF52-DF74-73318F993A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C2E1B-4EBE-4824-B16E-5FB3E128FF75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422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5ADB3AA-6B7A-9750-45A1-61F9560E16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" r="39331" b="11013"/>
          <a:stretch/>
        </p:blipFill>
        <p:spPr>
          <a:xfrm>
            <a:off x="478300" y="534572"/>
            <a:ext cx="4956517" cy="412183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69703AE-28BE-9FF2-340D-955E710191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434"/>
          <a:stretch/>
        </p:blipFill>
        <p:spPr>
          <a:xfrm>
            <a:off x="4593430" y="2201594"/>
            <a:ext cx="7331283" cy="365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769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4A19F69-468C-2270-FD68-A276D93033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577" b="13418"/>
          <a:stretch/>
        </p:blipFill>
        <p:spPr>
          <a:xfrm>
            <a:off x="412651" y="276864"/>
            <a:ext cx="5570412" cy="303232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4D8FACB-FB67-745F-1C7E-582107D395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884" b="17728"/>
          <a:stretch/>
        </p:blipFill>
        <p:spPr>
          <a:xfrm>
            <a:off x="6257317" y="271687"/>
            <a:ext cx="5570412" cy="285924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E95E8D7-04EC-2C18-66E5-32E929EAC3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462" b="17728"/>
          <a:stretch/>
        </p:blipFill>
        <p:spPr>
          <a:xfrm>
            <a:off x="370054" y="3473194"/>
            <a:ext cx="5613009" cy="310794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38DC00F-DA5E-3859-C26A-C4AE372CA8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93" t="10032" r="51191" b="41329"/>
          <a:stretch/>
        </p:blipFill>
        <p:spPr>
          <a:xfrm>
            <a:off x="6550107" y="3130935"/>
            <a:ext cx="4786491" cy="310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452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4460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898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9935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4272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7708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760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9582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7286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388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729B44C-FEAC-79F6-108F-FF86F8FE6B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30"/>
          <a:stretch/>
        </p:blipFill>
        <p:spPr>
          <a:xfrm>
            <a:off x="98474" y="195941"/>
            <a:ext cx="5832360" cy="296660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4ACC456-1A99-00F1-6A24-69AFE61C7F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690"/>
          <a:stretch/>
        </p:blipFill>
        <p:spPr>
          <a:xfrm>
            <a:off x="4518613" y="2405576"/>
            <a:ext cx="6590173" cy="316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4789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4335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55268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99644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98355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64386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33908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18558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6769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766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65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F27B351-C79D-CA8D-E4B2-2F7698A0D4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07" b="7071"/>
          <a:stretch/>
        </p:blipFill>
        <p:spPr>
          <a:xfrm>
            <a:off x="393895" y="407963"/>
            <a:ext cx="8932985" cy="479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872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16132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85676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36087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9821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5166641E-F890-F00A-7C30-DFA89209CF79}"/>
              </a:ext>
            </a:extLst>
          </p:cNvPr>
          <p:cNvSpPr txBox="1"/>
          <p:nvPr/>
        </p:nvSpPr>
        <p:spPr>
          <a:xfrm>
            <a:off x="689317" y="253218"/>
            <a:ext cx="7484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R Studio Instalación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C05CFA8-9CDC-66CA-B955-24A2E17D97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731" b="6645"/>
          <a:stretch/>
        </p:blipFill>
        <p:spPr>
          <a:xfrm>
            <a:off x="464234" y="669514"/>
            <a:ext cx="6330462" cy="376419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D8792C5-0421-EB6B-1B04-24CA7A1D3A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4" b="15060"/>
          <a:stretch/>
        </p:blipFill>
        <p:spPr>
          <a:xfrm>
            <a:off x="4085286" y="2551610"/>
            <a:ext cx="7037570" cy="346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339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72AAAA5-5DFE-5330-283B-A55F903058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692" b="15060"/>
          <a:stretch/>
        </p:blipFill>
        <p:spPr>
          <a:xfrm>
            <a:off x="576775" y="564381"/>
            <a:ext cx="5880295" cy="337083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4821B7F-C1F4-5C16-68A2-9C02A8D75E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500" b="15265"/>
          <a:stretch/>
        </p:blipFill>
        <p:spPr>
          <a:xfrm>
            <a:off x="4481849" y="2897943"/>
            <a:ext cx="5984514" cy="322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532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25315CF-0634-F5F4-FAA1-DCE0A5B491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31" r="5731" b="6441"/>
          <a:stretch/>
        </p:blipFill>
        <p:spPr>
          <a:xfrm>
            <a:off x="323556" y="283027"/>
            <a:ext cx="7484461" cy="447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22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0E08368-77FD-3B52-BFF3-B2641786E4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54" b="11241"/>
          <a:stretch/>
        </p:blipFill>
        <p:spPr>
          <a:xfrm>
            <a:off x="296145" y="225083"/>
            <a:ext cx="6709565" cy="343251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913D53F-657D-91AE-EDA6-24450B01F2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346" t="4696" b="63288"/>
          <a:stretch/>
        </p:blipFill>
        <p:spPr>
          <a:xfrm>
            <a:off x="5416061" y="844061"/>
            <a:ext cx="4834597" cy="219456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0429986-1E42-DA92-EFCE-E3FB08B5C3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787" y="3657599"/>
            <a:ext cx="4773074" cy="268354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A8FDB51C-703C-07A7-0BA6-98D069F7B5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0861" y="3225151"/>
            <a:ext cx="5401651" cy="303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50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85BC173-AAA4-2203-985B-5D0A5A982C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115" b="15265"/>
          <a:stretch/>
        </p:blipFill>
        <p:spPr>
          <a:xfrm>
            <a:off x="478302" y="494044"/>
            <a:ext cx="5509759" cy="282593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D07E36E-DC7C-E876-39EF-4253743B42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91" r="11385" b="18189"/>
          <a:stretch/>
        </p:blipFill>
        <p:spPr>
          <a:xfrm>
            <a:off x="5739619" y="1756298"/>
            <a:ext cx="4951828" cy="252028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B350785-4828-4522-6D85-C7A3EB91A1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3231" b="58773"/>
          <a:stretch/>
        </p:blipFill>
        <p:spPr>
          <a:xfrm>
            <a:off x="717453" y="3429000"/>
            <a:ext cx="3263705" cy="282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306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61D82D8-0DB9-874C-B776-427F377BA8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77" b="11776"/>
          <a:stretch/>
        </p:blipFill>
        <p:spPr>
          <a:xfrm>
            <a:off x="436099" y="451839"/>
            <a:ext cx="6593450" cy="342732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84AEFE6-2EF3-3115-1DBB-3DC9A22BA8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884" b="10545"/>
          <a:stretch/>
        </p:blipFill>
        <p:spPr>
          <a:xfrm>
            <a:off x="1841858" y="2222695"/>
            <a:ext cx="7133330" cy="398115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C3018EE-9381-D77B-0B42-FBB905CDB2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539" b="15265"/>
          <a:stretch/>
        </p:blipFill>
        <p:spPr>
          <a:xfrm>
            <a:off x="6428935" y="3879166"/>
            <a:ext cx="5444197" cy="277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8133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3</Words>
  <Application>Microsoft Office PowerPoint</Application>
  <PresentationFormat>Panorámica</PresentationFormat>
  <Paragraphs>1</Paragraphs>
  <Slides>33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YESI VIP</dc:creator>
  <cp:lastModifiedBy>YESI VIP</cp:lastModifiedBy>
  <cp:revision>2</cp:revision>
  <dcterms:created xsi:type="dcterms:W3CDTF">2023-02-02T16:54:24Z</dcterms:created>
  <dcterms:modified xsi:type="dcterms:W3CDTF">2023-02-02T18:13:29Z</dcterms:modified>
</cp:coreProperties>
</file>

<file path=docProps/thumbnail.jpeg>
</file>